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sldIdLst>
    <p:sldId id="256" r:id="rId2"/>
    <p:sldId id="257" r:id="rId3"/>
    <p:sldId id="259" r:id="rId4"/>
    <p:sldId id="258" r:id="rId5"/>
    <p:sldId id="272" r:id="rId6"/>
    <p:sldId id="261" r:id="rId7"/>
    <p:sldId id="285" r:id="rId8"/>
    <p:sldId id="262" r:id="rId9"/>
    <p:sldId id="263" r:id="rId10"/>
    <p:sldId id="288" r:id="rId11"/>
    <p:sldId id="271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833F8-2C50-4AD2-B679-42912CA6592E}" v="1365" dt="2020-08-07T18:59:40.234"/>
    <p1510:client id="{5CF53A44-E6B5-46EC-B74F-0C78345A01CD}" v="7699" dt="2020-08-06T16:04:16.333"/>
    <p1510:client id="{820DEC2C-74EA-4C31-BFD2-830D10BFE348}" v="1900" dt="2020-08-06T16:55:37.765"/>
    <p1510:client id="{ED31AF9C-455C-46E0-8546-2CDAFEA41559}" v="47" dt="2020-08-06T09:51:24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75" d="100"/>
          <a:sy n="75" d="100"/>
        </p:scale>
        <p:origin x="6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Dourma" userId="8bfd21f4be0e5d10" providerId="Windows Live" clId="Web-{820DEC2C-74EA-4C31-BFD2-830D10BFE348}"/>
    <pc:docChg chg="addSld modSld modMainMaster">
      <pc:chgData name="Christine Dourma" userId="8bfd21f4be0e5d10" providerId="Windows Live" clId="Web-{820DEC2C-74EA-4C31-BFD2-830D10BFE348}" dt="2020-08-06T16:55:37.765" v="1897"/>
      <pc:docMkLst>
        <pc:docMk/>
      </pc:docMkLst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109857222" sldId="256"/>
        </pc:sldMkLst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109857222" sldId="256"/>
            <ac:spMk id="4" creationId="{9C59F0D3-8F96-493B-83B7-B6689F462D18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2533735810" sldId="257"/>
        </pc:sldMkLst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2533735810" sldId="257"/>
            <ac:spMk id="3" creationId="{FFBBD6D3-A41F-402E-8ED5-B8530FB0E75A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2863744051" sldId="258"/>
        </pc:sldMkLst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2863744051" sldId="258"/>
            <ac:spMk id="4" creationId="{00300E5C-60AC-4150-8754-E38D815694EA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1313555456" sldId="259"/>
        </pc:sldMkLst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1313555456" sldId="259"/>
            <ac:spMk id="4" creationId="{163E39EC-1BFC-4EAD-9830-72BF2D1D3216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1923031473" sldId="260"/>
        </pc:sldMkLst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1923031473" sldId="260"/>
            <ac:spMk id="2" creationId="{43A8959F-A756-4E32-A8A3-D47FD9A4F11A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2987042756" sldId="261"/>
        </pc:sldMkLst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2987042756" sldId="261"/>
            <ac:spMk id="4" creationId="{46D06CB6-0B4E-4B4A-A936-583BCBA3FB73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2680745141" sldId="262"/>
        </pc:sldMkLst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2680745141" sldId="262"/>
            <ac:spMk id="3" creationId="{E355540D-7738-4B46-BC48-66ECAECB061E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3520568421" sldId="263"/>
        </pc:sldMkLst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3520568421" sldId="263"/>
            <ac:spMk id="4" creationId="{52AE43C7-2ECE-4923-931E-EC20693B6233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4252229489" sldId="264"/>
        </pc:sldMkLst>
        <pc:spChg chg="mod">
          <ac:chgData name="Christine Dourma" userId="8bfd21f4be0e5d10" providerId="Windows Live" clId="Web-{820DEC2C-74EA-4C31-BFD2-830D10BFE348}" dt="2020-08-06T16:50:20.774" v="1640" actId="20577"/>
          <ac:spMkLst>
            <pc:docMk/>
            <pc:sldMk cId="4252229489" sldId="264"/>
            <ac:spMk id="3" creationId="{5349BF67-3AEB-496D-98CB-86ADED42EE7B}"/>
          </ac:spMkLst>
        </pc:spChg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4252229489" sldId="264"/>
            <ac:spMk id="5" creationId="{E7A72CD9-5587-4683-9826-BE52FE3BBF9E}"/>
          </ac:spMkLst>
        </pc:spChg>
        <pc:picChg chg="add mod">
          <ac:chgData name="Christine Dourma" userId="8bfd21f4be0e5d10" providerId="Windows Live" clId="Web-{820DEC2C-74EA-4C31-BFD2-830D10BFE348}" dt="2020-08-06T16:50:22.414" v="1644" actId="1076"/>
          <ac:picMkLst>
            <pc:docMk/>
            <pc:sldMk cId="4252229489" sldId="264"/>
            <ac:picMk id="4" creationId="{2611A1D6-2486-4541-A973-EAB30C9443E8}"/>
          </ac:picMkLst>
        </pc:pic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256910196" sldId="265"/>
        </pc:sldMkLst>
        <pc:spChg chg="mod">
          <ac:chgData name="Christine Dourma" userId="8bfd21f4be0e5d10" providerId="Windows Live" clId="Web-{820DEC2C-74EA-4C31-BFD2-830D10BFE348}" dt="2020-08-06T16:06:26.956" v="17" actId="20577"/>
          <ac:spMkLst>
            <pc:docMk/>
            <pc:sldMk cId="256910196" sldId="265"/>
            <ac:spMk id="3" creationId="{50A7BFA6-5696-427B-8A0B-6F553977E036}"/>
          </ac:spMkLst>
        </pc:spChg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256910196" sldId="265"/>
            <ac:spMk id="4" creationId="{F01E12EB-29E4-4F28-AED4-2FE9BF99C01F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1923853191" sldId="266"/>
        </pc:sldMkLst>
        <pc:spChg chg="mod">
          <ac:chgData name="Christine Dourma" userId="8bfd21f4be0e5d10" providerId="Windows Live" clId="Web-{820DEC2C-74EA-4C31-BFD2-830D10BFE348}" dt="2020-08-06T16:06:19.221" v="13" actId="20577"/>
          <ac:spMkLst>
            <pc:docMk/>
            <pc:sldMk cId="1923853191" sldId="266"/>
            <ac:spMk id="3" creationId="{A51D3054-2CDB-47DA-96D7-F189C66B413E}"/>
          </ac:spMkLst>
        </pc:spChg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1923853191" sldId="266"/>
            <ac:spMk id="4" creationId="{1601C517-CD4F-446B-9431-043B68FE3C87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346774404" sldId="267"/>
        </pc:sldMkLst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346774404" sldId="267"/>
            <ac:spMk id="2" creationId="{C0355C21-590D-45C1-A483-992655691CF0}"/>
          </ac:spMkLst>
        </pc:spChg>
        <pc:spChg chg="mod">
          <ac:chgData name="Christine Dourma" userId="8bfd21f4be0e5d10" providerId="Windows Live" clId="Web-{820DEC2C-74EA-4C31-BFD2-830D10BFE348}" dt="2020-08-06T16:06:09.252" v="9" actId="20577"/>
          <ac:spMkLst>
            <pc:docMk/>
            <pc:sldMk cId="346774404" sldId="267"/>
            <ac:spMk id="4" creationId="{4F4DDB29-958E-4BDF-ADE5-3667FD2B6CCA}"/>
          </ac:spMkLst>
        </pc:spChg>
      </pc:sldChg>
      <pc:sldChg chg="addSp modSp">
        <pc:chgData name="Christine Dourma" userId="8bfd21f4be0e5d10" providerId="Windows Live" clId="Web-{820DEC2C-74EA-4C31-BFD2-830D10BFE348}" dt="2020-08-06T16:55:37.765" v="1897"/>
        <pc:sldMkLst>
          <pc:docMk/>
          <pc:sldMk cId="1472484778" sldId="268"/>
        </pc:sldMkLst>
        <pc:spChg chg="mod">
          <ac:chgData name="Christine Dourma" userId="8bfd21f4be0e5d10" providerId="Windows Live" clId="Web-{820DEC2C-74EA-4C31-BFD2-830D10BFE348}" dt="2020-08-06T16:05:57.845" v="5" actId="20577"/>
          <ac:spMkLst>
            <pc:docMk/>
            <pc:sldMk cId="1472484778" sldId="268"/>
            <ac:spMk id="3" creationId="{D47AF343-BD34-4C13-B12B-8E8F72171EF6}"/>
          </ac:spMkLst>
        </pc:spChg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1472484778" sldId="268"/>
            <ac:spMk id="4" creationId="{4FF6FB18-A468-484B-884D-813E59F41D6F}"/>
          </ac:spMkLst>
        </pc:spChg>
      </pc:sldChg>
      <pc:sldChg chg="addSp modSp new">
        <pc:chgData name="Christine Dourma" userId="8bfd21f4be0e5d10" providerId="Windows Live" clId="Web-{820DEC2C-74EA-4C31-BFD2-830D10BFE348}" dt="2020-08-06T16:55:37.765" v="1897"/>
        <pc:sldMkLst>
          <pc:docMk/>
          <pc:sldMk cId="1365531943" sldId="269"/>
        </pc:sldMkLst>
        <pc:spChg chg="add mod">
          <ac:chgData name="Christine Dourma" userId="8bfd21f4be0e5d10" providerId="Windows Live" clId="Web-{820DEC2C-74EA-4C31-BFD2-830D10BFE348}" dt="2020-08-06T16:07:49.117" v="63" actId="1076"/>
          <ac:spMkLst>
            <pc:docMk/>
            <pc:sldMk cId="1365531943" sldId="269"/>
            <ac:spMk id="2" creationId="{432323AE-98AA-4E46-8138-945E5DFB22BF}"/>
          </ac:spMkLst>
        </pc:spChg>
        <pc:spChg chg="add mod">
          <ac:chgData name="Christine Dourma" userId="8bfd21f4be0e5d10" providerId="Windows Live" clId="Web-{820DEC2C-74EA-4C31-BFD2-830D10BFE348}" dt="2020-08-06T16:08:42.730" v="142" actId="1076"/>
          <ac:spMkLst>
            <pc:docMk/>
            <pc:sldMk cId="1365531943" sldId="269"/>
            <ac:spMk id="3" creationId="{E16A95B9-F31B-46B5-93AA-EF1A27AD097D}"/>
          </ac:spMkLst>
        </pc:spChg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1365531943" sldId="269"/>
            <ac:spMk id="4" creationId="{B8B5D538-73B1-4BB1-B4B1-374362DDE999}"/>
          </ac:spMkLst>
        </pc:spChg>
      </pc:sldChg>
      <pc:sldChg chg="addSp modSp new">
        <pc:chgData name="Christine Dourma" userId="8bfd21f4be0e5d10" providerId="Windows Live" clId="Web-{820DEC2C-74EA-4C31-BFD2-830D10BFE348}" dt="2020-08-06T16:55:37.765" v="1897"/>
        <pc:sldMkLst>
          <pc:docMk/>
          <pc:sldMk cId="124582117" sldId="270"/>
        </pc:sldMkLst>
        <pc:spChg chg="mod">
          <ac:chgData name="Christine Dourma" userId="8bfd21f4be0e5d10" providerId="Windows Live" clId="Web-{820DEC2C-74EA-4C31-BFD2-830D10BFE348}" dt="2020-08-06T16:38:53.553" v="253" actId="20577"/>
          <ac:spMkLst>
            <pc:docMk/>
            <pc:sldMk cId="124582117" sldId="270"/>
            <ac:spMk id="2" creationId="{50754021-BF5C-4AD8-9920-88FBC70227F7}"/>
          </ac:spMkLst>
        </pc:spChg>
        <pc:spChg chg="add mod">
          <ac:chgData name="Christine Dourma" userId="8bfd21f4be0e5d10" providerId="Windows Live" clId="Web-{820DEC2C-74EA-4C31-BFD2-830D10BFE348}" dt="2020-08-06T16:48:48.392" v="1478" actId="1076"/>
          <ac:spMkLst>
            <pc:docMk/>
            <pc:sldMk cId="124582117" sldId="270"/>
            <ac:spMk id="3" creationId="{C2BE2892-B5F9-43B1-A2AD-CD7387F22E37}"/>
          </ac:spMkLst>
        </pc:spChg>
        <pc:spChg chg="add mod">
          <ac:chgData name="Christine Dourma" userId="8bfd21f4be0e5d10" providerId="Windows Live" clId="Web-{820DEC2C-74EA-4C31-BFD2-830D10BFE348}" dt="2020-08-06T16:55:37.765" v="1897"/>
          <ac:spMkLst>
            <pc:docMk/>
            <pc:sldMk cId="124582117" sldId="270"/>
            <ac:spMk id="4" creationId="{EE23E3AE-4173-4D5F-B774-DF3539E7B537}"/>
          </ac:spMkLst>
        </pc:spChg>
      </pc:sldChg>
      <pc:sldChg chg="addSp modSp new">
        <pc:chgData name="Christine Dourma" userId="8bfd21f4be0e5d10" providerId="Windows Live" clId="Web-{820DEC2C-74EA-4C31-BFD2-830D10BFE348}" dt="2020-08-06T16:55:33.890" v="1896"/>
        <pc:sldMkLst>
          <pc:docMk/>
          <pc:sldMk cId="1530716467" sldId="271"/>
        </pc:sldMkLst>
        <pc:spChg chg="mod">
          <ac:chgData name="Christine Dourma" userId="8bfd21f4be0e5d10" providerId="Windows Live" clId="Web-{820DEC2C-74EA-4C31-BFD2-830D10BFE348}" dt="2020-08-06T16:52:30.298" v="1656" actId="20577"/>
          <ac:spMkLst>
            <pc:docMk/>
            <pc:sldMk cId="1530716467" sldId="271"/>
            <ac:spMk id="2" creationId="{854ABAEF-78F7-4863-9B34-81E0A92E04B9}"/>
          </ac:spMkLst>
        </pc:spChg>
        <pc:spChg chg="add mod">
          <ac:chgData name="Christine Dourma" userId="8bfd21f4be0e5d10" providerId="Windows Live" clId="Web-{820DEC2C-74EA-4C31-BFD2-830D10BFE348}" dt="2020-08-06T16:54:44.386" v="1893" actId="20577"/>
          <ac:spMkLst>
            <pc:docMk/>
            <pc:sldMk cId="1530716467" sldId="271"/>
            <ac:spMk id="3" creationId="{B26812C9-A9E8-4D6B-B042-B8527A9D77B4}"/>
          </ac:spMkLst>
        </pc:spChg>
        <pc:spChg chg="add mod">
          <ac:chgData name="Christine Dourma" userId="8bfd21f4be0e5d10" providerId="Windows Live" clId="Web-{820DEC2C-74EA-4C31-BFD2-830D10BFE348}" dt="2020-08-06T16:55:33.890" v="1896"/>
          <ac:spMkLst>
            <pc:docMk/>
            <pc:sldMk cId="1530716467" sldId="271"/>
            <ac:spMk id="4" creationId="{E4ADB1C3-FB21-4B57-B096-6DFD3E4FA53D}"/>
          </ac:spMkLst>
        </pc:spChg>
      </pc:sldChg>
      <pc:sldMasterChg chg="mod modSldLayout">
        <pc:chgData name="Christine Dourma" userId="8bfd21f4be0e5d10" providerId="Windows Live" clId="Web-{820DEC2C-74EA-4C31-BFD2-830D10BFE348}" dt="2020-08-06T16:55:37.765" v="1897"/>
        <pc:sldMasterMkLst>
          <pc:docMk/>
          <pc:sldMasterMk cId="2460954070" sldId="2147483660"/>
        </pc:sldMasterMkLst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Christine Dourma" userId="8bfd21f4be0e5d10" providerId="Windows Live" clId="Web-{820DEC2C-74EA-4C31-BFD2-830D10BFE348}" dt="2020-08-06T16:55:37.765" v="1897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Christine Dourma" userId="8bfd21f4be0e5d10" providerId="Windows Live" clId="Web-{14F833F8-2C50-4AD2-B679-42912CA6592E}"/>
    <pc:docChg chg="addSld modSld">
      <pc:chgData name="Christine Dourma" userId="8bfd21f4be0e5d10" providerId="Windows Live" clId="Web-{14F833F8-2C50-4AD2-B679-42912CA6592E}" dt="2020-08-07T18:59:40.234" v="1363" actId="20577"/>
      <pc:docMkLst>
        <pc:docMk/>
      </pc:docMkLst>
      <pc:sldChg chg="modSp new">
        <pc:chgData name="Christine Dourma" userId="8bfd21f4be0e5d10" providerId="Windows Live" clId="Web-{14F833F8-2C50-4AD2-B679-42912CA6592E}" dt="2020-08-07T18:53:31.645" v="251" actId="20577"/>
        <pc:sldMkLst>
          <pc:docMk/>
          <pc:sldMk cId="2285870663" sldId="272"/>
        </pc:sldMkLst>
        <pc:spChg chg="mod">
          <ac:chgData name="Christine Dourma" userId="8bfd21f4be0e5d10" providerId="Windows Live" clId="Web-{14F833F8-2C50-4AD2-B679-42912CA6592E}" dt="2020-08-07T18:46:58.539" v="24" actId="20577"/>
          <ac:spMkLst>
            <pc:docMk/>
            <pc:sldMk cId="2285870663" sldId="272"/>
            <ac:spMk id="2" creationId="{5FA0652E-6B34-4FE3-A072-F05B470E4EB7}"/>
          </ac:spMkLst>
        </pc:spChg>
        <pc:spChg chg="mod">
          <ac:chgData name="Christine Dourma" userId="8bfd21f4be0e5d10" providerId="Windows Live" clId="Web-{14F833F8-2C50-4AD2-B679-42912CA6592E}" dt="2020-08-07T18:53:31.645" v="251" actId="20577"/>
          <ac:spMkLst>
            <pc:docMk/>
            <pc:sldMk cId="2285870663" sldId="272"/>
            <ac:spMk id="3" creationId="{D3EC3221-82F1-4162-A727-A5192E0654BE}"/>
          </ac:spMkLst>
        </pc:spChg>
      </pc:sldChg>
      <pc:sldChg chg="modSp new">
        <pc:chgData name="Christine Dourma" userId="8bfd21f4be0e5d10" providerId="Windows Live" clId="Web-{14F833F8-2C50-4AD2-B679-42912CA6592E}" dt="2020-08-07T18:58:53.512" v="1295" actId="20577"/>
        <pc:sldMkLst>
          <pc:docMk/>
          <pc:sldMk cId="3180945339" sldId="273"/>
        </pc:sldMkLst>
        <pc:spChg chg="mod">
          <ac:chgData name="Christine Dourma" userId="8bfd21f4be0e5d10" providerId="Windows Live" clId="Web-{14F833F8-2C50-4AD2-B679-42912CA6592E}" dt="2020-08-07T18:53:49.303" v="296" actId="20577"/>
          <ac:spMkLst>
            <pc:docMk/>
            <pc:sldMk cId="3180945339" sldId="273"/>
            <ac:spMk id="2" creationId="{DE2CE3DA-5CFD-4C54-9284-2F1B1303B5D8}"/>
          </ac:spMkLst>
        </pc:spChg>
        <pc:spChg chg="mod">
          <ac:chgData name="Christine Dourma" userId="8bfd21f4be0e5d10" providerId="Windows Live" clId="Web-{14F833F8-2C50-4AD2-B679-42912CA6592E}" dt="2020-08-07T18:58:53.512" v="1295" actId="20577"/>
          <ac:spMkLst>
            <pc:docMk/>
            <pc:sldMk cId="3180945339" sldId="273"/>
            <ac:spMk id="3" creationId="{78BE2419-E2BF-42BB-AD68-DEC76A1E9CF4}"/>
          </ac:spMkLst>
        </pc:spChg>
      </pc:sldChg>
      <pc:sldChg chg="modSp new">
        <pc:chgData name="Christine Dourma" userId="8bfd21f4be0e5d10" providerId="Windows Live" clId="Web-{14F833F8-2C50-4AD2-B679-42912CA6592E}" dt="2020-08-07T18:59:40.218" v="1362" actId="20577"/>
        <pc:sldMkLst>
          <pc:docMk/>
          <pc:sldMk cId="1396454077" sldId="274"/>
        </pc:sldMkLst>
        <pc:spChg chg="mod">
          <ac:chgData name="Christine Dourma" userId="8bfd21f4be0e5d10" providerId="Windows Live" clId="Web-{14F833F8-2C50-4AD2-B679-42912CA6592E}" dt="2020-08-07T18:59:40.218" v="1362" actId="20577"/>
          <ac:spMkLst>
            <pc:docMk/>
            <pc:sldMk cId="1396454077" sldId="274"/>
            <ac:spMk id="2" creationId="{347944BF-9B4E-463D-9E1F-070A18B420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637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154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12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251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89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4793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996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6996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8710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08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4047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ne98/Internet-and-Applications/blob/master/README.md" TargetMode="External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" TargetMode="External"/><Relationship Id="rId2" Type="http://schemas.openxmlformats.org/officeDocument/2006/relationships/hyperlink" Target="http://feed.opendata.imet.gr:23577/itrave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ocalhost:3000/weath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://localhost:3000/giveTime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2199"/>
            <a:ext cx="9144000" cy="2387600"/>
          </a:xfrm>
        </p:spPr>
        <p:txBody>
          <a:bodyPr/>
          <a:lstStyle/>
          <a:p>
            <a:r>
              <a:rPr lang="en-US" dirty="0">
                <a:cs typeface="Calibri Light"/>
              </a:rPr>
              <a:t>City Travel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01873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Appathon@NTUA</a:t>
            </a:r>
            <a:r>
              <a:rPr lang="en-US" dirty="0">
                <a:cs typeface="Calibri"/>
              </a:rPr>
              <a:t> </a:t>
            </a:r>
            <a:r>
              <a:rPr lang="en-US" dirty="0" smtClean="0">
                <a:cs typeface="Calibri"/>
              </a:rPr>
              <a:t>2020</a:t>
            </a:r>
            <a:endParaRPr lang="el-GR" dirty="0" smtClean="0">
              <a:cs typeface="Calibri"/>
            </a:endParaRPr>
          </a:p>
          <a:p>
            <a:r>
              <a:rPr lang="el-GR" dirty="0" smtClean="0">
                <a:cs typeface="Calibri"/>
              </a:rPr>
              <a:t>Διαδίκτυο και Εφαρμογές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C59F0D3-8F96-493B-83B7-B6689F46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55840" y="4749710"/>
            <a:ext cx="40944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/>
              <a:t>Ονοματεπώνυμο: Χριστίνα Ντούρμα</a:t>
            </a:r>
          </a:p>
          <a:p>
            <a:r>
              <a:rPr lang="el-GR" sz="2000" dirty="0" smtClean="0"/>
              <a:t>Αριθμός Μητρώου: 03116116</a:t>
            </a:r>
          </a:p>
          <a:p>
            <a:r>
              <a:rPr lang="el-GR" sz="2000" dirty="0" smtClean="0"/>
              <a:t>Εξάμηνο: 8ο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70755" y="362174"/>
            <a:ext cx="4078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/>
              <a:t>Εάν δεν βρεθούν αποτελέσματα εμφανίζεται σχετικό μήνυμα στο χρήστη, αλλιώς επιστρέφονται τα αποτελέσματα.</a:t>
            </a:r>
            <a:endParaRPr lang="el-GR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1323" t="37720" r="32280" b="15555"/>
          <a:stretch/>
        </p:blipFill>
        <p:spPr>
          <a:xfrm>
            <a:off x="367553" y="439271"/>
            <a:ext cx="4437529" cy="32043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8666" r="49667" b="25333"/>
          <a:stretch/>
        </p:blipFill>
        <p:spPr>
          <a:xfrm>
            <a:off x="4805082" y="2880995"/>
            <a:ext cx="6136640" cy="3840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5167" t="42963" r="36083" b="27703"/>
          <a:stretch/>
        </p:blipFill>
        <p:spPr>
          <a:xfrm>
            <a:off x="1450041" y="4344670"/>
            <a:ext cx="35052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8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4ABAEF-78F7-4863-9B34-81E0A92E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cs typeface="Calibri Light"/>
              </a:rPr>
              <a:t>Οδηγίες</a:t>
            </a:r>
            <a:r>
              <a:rPr lang="en-US" dirty="0">
                <a:cs typeface="Calibri Light"/>
              </a:rPr>
              <a:t> </a:t>
            </a:r>
            <a:r>
              <a:rPr lang="el-GR" dirty="0" smtClean="0">
                <a:cs typeface="Calibri Light"/>
              </a:rPr>
              <a:t>εγκατάστασης και </a:t>
            </a:r>
            <a:r>
              <a:rPr lang="en-US" dirty="0" err="1" smtClean="0">
                <a:cs typeface="Calibri Light"/>
              </a:rPr>
              <a:t>εκτέλεσης</a:t>
            </a:r>
            <a:endParaRPr lang="en-US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4ADB1C3-FB21-4B57-B096-6DFD3E4F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26812C9-A9E8-4D6B-B042-B8527A9D77B4}"/>
              </a:ext>
            </a:extLst>
          </p:cNvPr>
          <p:cNvSpPr txBox="1"/>
          <p:nvPr/>
        </p:nvSpPr>
        <p:spPr>
          <a:xfrm>
            <a:off x="1743207" y="2097088"/>
            <a:ext cx="945742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cs typeface="Calibri"/>
              </a:rPr>
              <a:t>Το frontend της εφαρμογής βρίσκεται στο link: </a:t>
            </a:r>
            <a:r>
              <a:rPr lang="en-GB" sz="2000" u="sng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en-GB" sz="2000" u="sng" dirty="0" smtClean="0">
                <a:solidFill>
                  <a:srgbClr val="0070C0"/>
                </a:solidFill>
                <a:hlinkClick r:id="rId2"/>
              </a:rPr>
              <a:t>localhost:3000/</a:t>
            </a:r>
            <a:r>
              <a:rPr lang="el-GR" sz="2000" dirty="0" smtClean="0"/>
              <a:t>.</a:t>
            </a:r>
          </a:p>
          <a:p>
            <a:pPr algn="just"/>
            <a:endParaRPr lang="el-GR" sz="2000" dirty="0">
              <a:cs typeface="Calibri"/>
            </a:endParaRPr>
          </a:p>
          <a:p>
            <a:pPr algn="just"/>
            <a:r>
              <a:rPr lang="el-GR" sz="2000" dirty="0" smtClean="0">
                <a:cs typeface="Calibri"/>
              </a:rPr>
              <a:t>Λ</a:t>
            </a:r>
            <a:r>
              <a:rPr lang="en-US" sz="2000" dirty="0" smtClean="0">
                <a:cs typeface="Calibri"/>
              </a:rPr>
              <a:t>επ</a:t>
            </a:r>
            <a:r>
              <a:rPr lang="en-US" sz="2000" dirty="0" err="1" smtClean="0">
                <a:cs typeface="Calibri"/>
              </a:rPr>
              <a:t>τομερής</a:t>
            </a:r>
            <a:r>
              <a:rPr lang="en-US" sz="2000" dirty="0" smtClean="0">
                <a:cs typeface="Calibri"/>
              </a:rPr>
              <a:t> </a:t>
            </a:r>
            <a:r>
              <a:rPr lang="en-US" sz="2000" dirty="0">
                <a:cs typeface="Calibri"/>
              </a:rPr>
              <a:t>ανάλυση για το setup του project βρίσκεται εδώ</a:t>
            </a:r>
            <a:r>
              <a:rPr lang="en-US" sz="2000" dirty="0" smtClean="0">
                <a:cs typeface="Calibri"/>
              </a:rPr>
              <a:t>:</a:t>
            </a:r>
            <a:endParaRPr lang="el-GR" sz="2000" dirty="0" smtClean="0">
              <a:cs typeface="Calibri"/>
            </a:endParaRPr>
          </a:p>
          <a:p>
            <a:pPr algn="just"/>
            <a:r>
              <a:rPr lang="en-GB" sz="2000" dirty="0" smtClean="0">
                <a:hlinkClick r:id="rId3"/>
              </a:rPr>
              <a:t>https</a:t>
            </a:r>
            <a:r>
              <a:rPr lang="en-GB" sz="2000" dirty="0">
                <a:hlinkClick r:id="rId3"/>
              </a:rPr>
              <a:t>://</a:t>
            </a:r>
            <a:r>
              <a:rPr lang="en-GB" sz="2000" dirty="0" smtClean="0">
                <a:hlinkClick r:id="rId3"/>
              </a:rPr>
              <a:t>github.com/christine98/Internet-and-Applications/blob/master/README.md</a:t>
            </a:r>
            <a:endParaRPr lang="en-GB" sz="2000" dirty="0" smtClean="0"/>
          </a:p>
          <a:p>
            <a:pPr algn="just"/>
            <a:endParaRPr lang="en-GB" sz="2000" dirty="0" smtClean="0"/>
          </a:p>
          <a:p>
            <a:pPr algn="just"/>
            <a:r>
              <a:rPr lang="el-GR" sz="2000" dirty="0"/>
              <a:t>Το βίντεο με την παρουσίαση της εφαρμογής βρίσκεται </a:t>
            </a:r>
            <a:r>
              <a:rPr lang="el-GR" sz="2000" dirty="0" smtClean="0"/>
              <a:t>εδώ:</a:t>
            </a:r>
            <a:r>
              <a:rPr lang="el-GR" sz="2000" dirty="0"/>
              <a:t> </a:t>
            </a:r>
            <a:r>
              <a:rPr lang="en-GB" sz="2000" u="sng" dirty="0" smtClean="0">
                <a:solidFill>
                  <a:srgbClr val="0070C0"/>
                </a:solidFill>
              </a:rPr>
              <a:t>https</a:t>
            </a:r>
            <a:r>
              <a:rPr lang="en-GB" sz="2000" u="sng" dirty="0">
                <a:solidFill>
                  <a:srgbClr val="0070C0"/>
                </a:solidFill>
              </a:rPr>
              <a:t>://</a:t>
            </a:r>
            <a:r>
              <a:rPr lang="en-GB" sz="2000" u="sng" dirty="0" smtClean="0">
                <a:solidFill>
                  <a:srgbClr val="0070C0"/>
                </a:solidFill>
              </a:rPr>
              <a:t>www.youtube.com/watch?v=ad0WYS_qlyY&amp;feature=youtu.be</a:t>
            </a:r>
            <a:r>
              <a:rPr lang="en-GB" sz="2000" dirty="0" smtClean="0">
                <a:solidFill>
                  <a:srgbClr val="0070C0"/>
                </a:solidFill>
              </a:rPr>
              <a:t>.</a:t>
            </a:r>
            <a:endParaRPr lang="en-GB" sz="2000" dirty="0">
              <a:solidFill>
                <a:srgbClr val="0070C0"/>
              </a:solidFill>
            </a:endParaRPr>
          </a:p>
          <a:p>
            <a:pPr algn="just"/>
            <a:endParaRPr lang="en-GB" sz="2000" dirty="0" smtClean="0"/>
          </a:p>
          <a:p>
            <a:pPr algn="just"/>
            <a:endParaRPr lang="en-GB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071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37424" y="2832248"/>
            <a:ext cx="4831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Σας ευχαριστώ</a:t>
            </a:r>
            <a:endParaRPr lang="el-GR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12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B3EB73C-595B-4A13-A9FC-9AB8EECF43F6}"/>
              </a:ext>
            </a:extLst>
          </p:cNvPr>
          <p:cNvSpPr txBox="1"/>
          <p:nvPr/>
        </p:nvSpPr>
        <p:spPr>
          <a:xfrm>
            <a:off x="778900" y="1339592"/>
            <a:ext cx="1027693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Η συγκεκριμένη εφαρμογή υλοποιήθηκε στα πλαίσια του μαθήματος Διαδίκτυο και Εφαρμογές. </a:t>
            </a:r>
          </a:p>
          <a:p>
            <a:pPr algn="just"/>
            <a:r>
              <a:rPr lang="en-US" sz="2000" dirty="0">
                <a:cs typeface="Calibri"/>
              </a:rPr>
              <a:t>Στοχεύει στη διευκόλυνση των μετακινήσεων των κατοίκων της Θεσσαλονίκης χρησιμοποιώντας τα Μέσα Μα</a:t>
            </a:r>
            <a:r>
              <a:rPr lang="en-US" sz="2000" dirty="0">
                <a:ea typeface="+mn-lt"/>
                <a:cs typeface="+mn-lt"/>
              </a:rPr>
              <a:t>ζ</a:t>
            </a:r>
            <a:r>
              <a:rPr lang="en-US" sz="2000" dirty="0">
                <a:cs typeface="Calibri"/>
              </a:rPr>
              <a:t>ικής Μεταφοράς και υλοποιεί δύο διαφορετικές λειτουργίες</a:t>
            </a:r>
            <a:r>
              <a:rPr lang="en-US" sz="2000" dirty="0" smtClean="0">
                <a:cs typeface="Calibri"/>
              </a:rPr>
              <a:t>.</a:t>
            </a:r>
          </a:p>
          <a:p>
            <a:pPr algn="just"/>
            <a:endParaRPr lang="en-US" sz="2000" dirty="0" smtClean="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cs typeface="Calibri"/>
              </a:rPr>
              <a:t>Πρώτη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λειτουργί</a:t>
            </a:r>
            <a:r>
              <a:rPr lang="en-US" sz="2000" dirty="0">
                <a:cs typeface="Calibri"/>
              </a:rPr>
              <a:t>α: Ο χρήστης μπορεί να μάθει στην αφετηρία ποιων διαδρομών δε βρέχει τη συγκεκριμένη χρονική </a:t>
            </a:r>
            <a:r>
              <a:rPr lang="en-US" sz="2000" dirty="0" smtClean="0">
                <a:cs typeface="Calibri"/>
              </a:rPr>
              <a:t>στιγμή, </a:t>
            </a:r>
            <a:r>
              <a:rPr lang="en-US" sz="2000" dirty="0">
                <a:cs typeface="Calibri"/>
              </a:rPr>
              <a:t>καθώς επίσης </a:t>
            </a:r>
            <a:r>
              <a:rPr lang="en-US" sz="2000" dirty="0" smtClean="0">
                <a:cs typeface="Calibri"/>
              </a:rPr>
              <a:t>το </a:t>
            </a:r>
            <a:r>
              <a:rPr lang="en-US" sz="2000" dirty="0">
                <a:cs typeface="Calibri"/>
              </a:rPr>
              <a:t>όνομα των τερματικών σταθμών κάθεμιας από τις παραπάνω διαδρομές, αλλά και τον απαιτούμενο χρόνο για τη μετάβαση από την αφετηρία στον τερματικό σταθμό των εν λόγω διαδρομών. </a:t>
            </a:r>
            <a:r>
              <a:rPr lang="en-US" sz="2000" dirty="0" err="1">
                <a:cs typeface="Calibri"/>
              </a:rPr>
              <a:t>Τέλος</a:t>
            </a:r>
            <a:r>
              <a:rPr lang="en-US" sz="2000" dirty="0">
                <a:cs typeface="Calibri"/>
              </a:rPr>
              <a:t>, ο </a:t>
            </a:r>
            <a:r>
              <a:rPr lang="en-US" sz="2000" dirty="0" err="1">
                <a:cs typeface="Calibri"/>
              </a:rPr>
              <a:t>χρήστης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ενημερώνετ</a:t>
            </a:r>
            <a:r>
              <a:rPr lang="en-US" sz="2000" dirty="0">
                <a:cs typeface="Calibri"/>
              </a:rPr>
              <a:t>αι για την πραγματική αλλά και την αισθητή θερμοκρασία στην αφετηρία των σταθμών στoυς οποίους δε βρέχει τη συγκεκριμένη χρονική στιγμή.</a:t>
            </a:r>
            <a:endParaRPr lang="el-GR" sz="2000" dirty="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l-GR" sz="2000" dirty="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cs typeface="Calibri"/>
              </a:rPr>
              <a:t>Δεύτερη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λειτουργί</a:t>
            </a:r>
            <a:r>
              <a:rPr lang="en-US" sz="2000" dirty="0">
                <a:cs typeface="Calibri"/>
              </a:rPr>
              <a:t>α: Ο χρήστης δίνει ως input το μέγιστο χρόνο που θέλει να διαθέσει για τη μετακίνησή του και του επιστρέφονται το Id και το όνομα όλων των διαδρομών για τις οποίες η διάρκεια μετάβασης από την αφετηρία τους στον τερματικό σταθμό είναι μικρότερη ή ίση με τη δοθείσα από το χρήστη χρονική διάρκεια.</a:t>
            </a:r>
          </a:p>
          <a:p>
            <a:pPr algn="just"/>
            <a:endParaRPr lang="en-US" sz="2000" dirty="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FBBD6D3-A41F-402E-8ED5-B8530FB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34080" y="537032"/>
            <a:ext cx="7447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dirty="0" smtClean="0">
                <a:latin typeface="+mj-lt"/>
              </a:rPr>
              <a:t>Σύντομη Περιγραφή</a:t>
            </a:r>
            <a:endParaRPr lang="el-GR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373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AC65E9-EBB8-493C-9D7B-F62594CD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942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cs typeface="Calibri Light"/>
              </a:rPr>
              <a:t>Υλο</a:t>
            </a:r>
            <a:r>
              <a:rPr lang="en-US" dirty="0">
                <a:cs typeface="Calibri Light"/>
              </a:rPr>
              <a:t>ποίηση της εφαρμογής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AAC133-9ACD-4A2F-BD5B-8A439E72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1487170"/>
            <a:ext cx="114198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l-GR" sz="2400" dirty="0" smtClean="0">
                <a:cs typeface="Calibri"/>
              </a:rPr>
              <a:t>Για την υλοποίηση της εφαρμογής χρησιμοποιήθηκε κυρίως </a:t>
            </a:r>
            <a:r>
              <a:rPr lang="en-US" sz="2400" dirty="0" smtClean="0">
                <a:cs typeface="Calibri"/>
              </a:rPr>
              <a:t>JavaScript</a:t>
            </a:r>
            <a:r>
              <a:rPr lang="el-GR" sz="2400" dirty="0" smtClean="0">
                <a:cs typeface="Calibri"/>
              </a:rPr>
              <a:t>, σε συνδυασμό με </a:t>
            </a:r>
            <a:r>
              <a:rPr lang="en-US" sz="2400" dirty="0" smtClean="0">
                <a:cs typeface="Calibri"/>
              </a:rPr>
              <a:t>HTML </a:t>
            </a:r>
            <a:r>
              <a:rPr lang="el-GR" sz="2400" dirty="0" smtClean="0">
                <a:cs typeface="Calibri"/>
              </a:rPr>
              <a:t>και </a:t>
            </a:r>
            <a:r>
              <a:rPr lang="en-US" sz="2400" dirty="0" smtClean="0">
                <a:cs typeface="Calibri"/>
              </a:rPr>
              <a:t>CSS.</a:t>
            </a:r>
          </a:p>
          <a:p>
            <a:pPr marL="0" indent="0">
              <a:buNone/>
            </a:pPr>
            <a:endParaRPr lang="en-US" sz="1800" dirty="0">
              <a:cs typeface="Calibri"/>
            </a:endParaRPr>
          </a:p>
          <a:p>
            <a:pPr marL="0" indent="0">
              <a:buNone/>
            </a:pPr>
            <a:r>
              <a:rPr lang="en-US" sz="2400" dirty="0" err="1" smtClean="0">
                <a:cs typeface="Calibri"/>
              </a:rPr>
              <a:t>Τεχνολογίες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dirty="0">
                <a:cs typeface="Calibri"/>
              </a:rPr>
              <a:t>και frameworks π</a:t>
            </a:r>
            <a:r>
              <a:rPr lang="en-US" sz="2400" dirty="0" err="1">
                <a:cs typeface="Calibri"/>
              </a:rPr>
              <a:t>ου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χρησιμο</a:t>
            </a:r>
            <a:r>
              <a:rPr lang="en-US" sz="2400" dirty="0">
                <a:cs typeface="Calibri"/>
              </a:rPr>
              <a:t>ποιήθηκαν</a:t>
            </a:r>
            <a:r>
              <a:rPr lang="en-US" sz="2400" dirty="0" smtClean="0">
                <a:cs typeface="Calibri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>
                <a:cs typeface="Calibri"/>
              </a:rPr>
              <a:t>  Node </a:t>
            </a:r>
            <a:r>
              <a:rPr lang="en-US" sz="2400" dirty="0" err="1">
                <a:cs typeface="Calibri"/>
              </a:rPr>
              <a:t>js</a:t>
            </a:r>
            <a:r>
              <a:rPr lang="en-US" sz="2400" dirty="0">
                <a:cs typeface="Calibri"/>
              </a:rPr>
              <a:t>: </a:t>
            </a:r>
            <a:r>
              <a:rPr lang="el-GR" sz="2400" dirty="0" smtClean="0">
                <a:cs typeface="Calibri"/>
              </a:rPr>
              <a:t>Για την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υλο</a:t>
            </a:r>
            <a:r>
              <a:rPr lang="en-US" sz="2400" dirty="0">
                <a:cs typeface="Calibri"/>
              </a:rPr>
              <a:t>ποίηση του </a:t>
            </a:r>
            <a:r>
              <a:rPr lang="en-US" sz="2400" dirty="0" smtClean="0">
                <a:cs typeface="Calibri"/>
              </a:rPr>
              <a:t>back-end</a:t>
            </a:r>
            <a:endParaRPr lang="en-US" sz="2400" dirty="0">
              <a:cs typeface="Calibri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cs typeface="Calibri"/>
              </a:rPr>
              <a:t>  </a:t>
            </a:r>
            <a:r>
              <a:rPr lang="en-US" sz="2400" dirty="0" smtClean="0">
                <a:cs typeface="Calibri"/>
              </a:rPr>
              <a:t>React: </a:t>
            </a:r>
            <a:r>
              <a:rPr lang="el-GR" sz="2400" dirty="0">
                <a:cs typeface="Calibri"/>
              </a:rPr>
              <a:t>Για την</a:t>
            </a:r>
            <a:r>
              <a:rPr lang="en-US" sz="2400" dirty="0">
                <a:cs typeface="Calibri"/>
              </a:rPr>
              <a:t> </a:t>
            </a:r>
            <a:r>
              <a:rPr lang="en-US" sz="2400" dirty="0" err="1">
                <a:cs typeface="Calibri"/>
              </a:rPr>
              <a:t>υλο</a:t>
            </a:r>
            <a:r>
              <a:rPr lang="en-US" sz="2400" dirty="0">
                <a:cs typeface="Calibri"/>
              </a:rPr>
              <a:t>ποίηση του front-end</a:t>
            </a:r>
            <a:r>
              <a:rPr lang="el-GR" sz="2400" dirty="0" smtClean="0">
                <a:cs typeface="Calibri"/>
              </a:rPr>
              <a:t>.</a:t>
            </a:r>
            <a:endParaRPr lang="en-US" sz="2400" dirty="0" smtClean="0">
              <a:cs typeface="Calibri"/>
            </a:endParaRPr>
          </a:p>
          <a:p>
            <a:pPr marL="263525" indent="-263525" algn="just">
              <a:buFont typeface="Wingdings" panose="05000000000000000000" pitchFamily="2" charset="2"/>
              <a:buChar char="ü"/>
            </a:pPr>
            <a:r>
              <a:rPr lang="en-US" sz="2400" dirty="0" smtClean="0">
                <a:ea typeface="+mn-lt"/>
                <a:cs typeface="+mn-lt"/>
              </a:rPr>
              <a:t>  </a:t>
            </a:r>
            <a:r>
              <a:rPr lang="en-US" sz="2400" dirty="0" err="1" smtClean="0">
                <a:ea typeface="+mn-lt"/>
                <a:cs typeface="+mn-lt"/>
              </a:rPr>
              <a:t>Χρησιμο</a:t>
            </a:r>
            <a:r>
              <a:rPr lang="en-US" sz="2400" dirty="0" smtClean="0">
                <a:ea typeface="+mn-lt"/>
                <a:cs typeface="+mn-lt"/>
              </a:rPr>
              <a:t>ποιήθηκε </a:t>
            </a:r>
            <a:r>
              <a:rPr lang="el-GR" sz="2400" dirty="0" smtClean="0">
                <a:ea typeface="+mn-lt"/>
                <a:cs typeface="+mn-lt"/>
              </a:rPr>
              <a:t>το </a:t>
            </a:r>
            <a:r>
              <a:rPr lang="en-US" sz="2400" dirty="0" smtClean="0">
                <a:ea typeface="+mn-lt"/>
                <a:cs typeface="+mn-lt"/>
              </a:rPr>
              <a:t>module </a:t>
            </a:r>
            <a:r>
              <a:rPr lang="en-US" sz="2400" dirty="0" smtClean="0">
                <a:ea typeface="+mn-lt"/>
                <a:cs typeface="+mn-lt"/>
              </a:rPr>
              <a:t>Express </a:t>
            </a:r>
            <a:r>
              <a:rPr lang="en-US" sz="2400" dirty="0" err="1" smtClean="0">
                <a:ea typeface="+mn-lt"/>
                <a:cs typeface="+mn-lt"/>
              </a:rPr>
              <a:t>με</a:t>
            </a:r>
            <a:r>
              <a:rPr lang="en-US" sz="2400" dirty="0" smtClean="0"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στόχο την επικοινωνία του back-end </a:t>
            </a:r>
            <a:r>
              <a:rPr lang="en-US" sz="2400" dirty="0" smtClean="0">
                <a:ea typeface="+mn-lt"/>
                <a:cs typeface="+mn-lt"/>
              </a:rPr>
              <a:t>με </a:t>
            </a:r>
            <a:r>
              <a:rPr lang="en-US" sz="2400" dirty="0">
                <a:ea typeface="+mn-lt"/>
                <a:cs typeface="+mn-lt"/>
              </a:rPr>
              <a:t>το </a:t>
            </a:r>
            <a:r>
              <a:rPr lang="en-US" sz="2400" dirty="0" smtClean="0">
                <a:ea typeface="+mn-lt"/>
                <a:cs typeface="+mn-lt"/>
              </a:rPr>
              <a:t>front-end</a:t>
            </a:r>
            <a:r>
              <a:rPr lang="el-GR" sz="2400" dirty="0" smtClean="0">
                <a:ea typeface="+mn-lt"/>
                <a:cs typeface="+mn-lt"/>
              </a:rPr>
              <a:t>.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63E39EC-1BFC-4EAD-9830-72BF2D1D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F41A68-B5FF-4C7C-A9B7-D232FE73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cs typeface="Calibri Light"/>
              </a:rPr>
              <a:t>Αρχιτεκτονική</a:t>
            </a:r>
            <a:endParaRPr lang="en-US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0300E5C-60AC-4150-8754-E38D8156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DBA7882-6A64-4A35-B9F7-9ED7731E92B6}"/>
              </a:ext>
            </a:extLst>
          </p:cNvPr>
          <p:cNvSpPr txBox="1"/>
          <p:nvPr/>
        </p:nvSpPr>
        <p:spPr>
          <a:xfrm>
            <a:off x="1066800" y="1457606"/>
            <a:ext cx="100584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l-GR" sz="2000" dirty="0" smtClean="0">
                <a:cs typeface="Calibri"/>
              </a:rPr>
              <a:t>Ο χρήστης επικοινωνεί με το </a:t>
            </a:r>
            <a:r>
              <a:rPr lang="en-US" sz="2000" dirty="0" smtClean="0">
                <a:cs typeface="Calibri"/>
              </a:rPr>
              <a:t>frontend </a:t>
            </a:r>
            <a:r>
              <a:rPr lang="el-GR" sz="2000" dirty="0" smtClean="0">
                <a:cs typeface="Calibri"/>
              </a:rPr>
              <a:t>πραγματοποιώντας μέσω αυτού τα αιτήματα του. Το</a:t>
            </a:r>
            <a:r>
              <a:rPr lang="en-US" sz="2000" dirty="0" smtClean="0">
                <a:cs typeface="Calibri"/>
              </a:rPr>
              <a:t> backend </a:t>
            </a:r>
            <a:r>
              <a:rPr lang="el-GR" sz="2000" dirty="0" smtClean="0">
                <a:cs typeface="Calibri"/>
              </a:rPr>
              <a:t>λαμβάνει τα αιτήματα του χρήστη μέσω του </a:t>
            </a:r>
            <a:r>
              <a:rPr lang="en-US" sz="2000" dirty="0" smtClean="0">
                <a:cs typeface="Calibri"/>
              </a:rPr>
              <a:t>frontend </a:t>
            </a:r>
            <a:r>
              <a:rPr lang="el-GR" sz="2000" dirty="0" smtClean="0">
                <a:cs typeface="Calibri"/>
              </a:rPr>
              <a:t>και πραγματοποιεί τα κατάλληλα </a:t>
            </a:r>
            <a:r>
              <a:rPr lang="en-US" sz="2000" dirty="0" err="1" smtClean="0">
                <a:cs typeface="Calibri"/>
              </a:rPr>
              <a:t>api</a:t>
            </a:r>
            <a:r>
              <a:rPr lang="en-US" sz="2000" dirty="0" smtClean="0">
                <a:cs typeface="Calibri"/>
              </a:rPr>
              <a:t> calls </a:t>
            </a:r>
            <a:r>
              <a:rPr lang="el-GR" sz="2000" dirty="0" smtClean="0">
                <a:cs typeface="Calibri"/>
              </a:rPr>
              <a:t>για την άντληση των απαραίτητων δεδομένων. Επεξεργάζεται αυτά τα δεδομένα και επιστρέφει στο χρήστη μέσω του </a:t>
            </a:r>
            <a:r>
              <a:rPr lang="en-US" sz="2000" dirty="0" smtClean="0">
                <a:cs typeface="Calibri"/>
              </a:rPr>
              <a:t>frontend </a:t>
            </a:r>
            <a:r>
              <a:rPr lang="el-GR" sz="2000" dirty="0" smtClean="0">
                <a:cs typeface="Calibri"/>
              </a:rPr>
              <a:t>μόνο τα χρήσιμα για αυτόν δεδομένα.</a:t>
            </a:r>
            <a:endParaRPr lang="en-US" sz="2000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2781045"/>
            <a:ext cx="78676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A0652E-6B34-4FE3-A072-F05B470E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Απ</a:t>
            </a:r>
            <a:r>
              <a:rPr lang="en-US" dirty="0" err="1">
                <a:cs typeface="Calibri Light"/>
              </a:rPr>
              <a:t>όκτηση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δεδομένων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3EC3221-82F1-4162-A727-A5192E06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71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cs typeface="Calibri"/>
              </a:rPr>
              <a:t>Τα </a:t>
            </a:r>
            <a:r>
              <a:rPr lang="en-US" sz="2400" dirty="0" err="1" smtClean="0">
                <a:cs typeface="Calibri"/>
              </a:rPr>
              <a:t>δεδομέν</a:t>
            </a:r>
            <a:r>
              <a:rPr lang="en-US" sz="2400" dirty="0" smtClean="0">
                <a:cs typeface="Calibri"/>
              </a:rPr>
              <a:t>α για τις μετακινήσεις στην πόλη της Θεσσαλονίκης αποκτήθηκαν χρησιμοποιώντας το API: </a:t>
            </a:r>
            <a:r>
              <a:rPr lang="en-US" sz="2400" dirty="0" smtClean="0">
                <a:ea typeface="+mn-lt"/>
                <a:cs typeface="+mn-lt"/>
                <a:hlinkClick r:id="rId2"/>
              </a:rPr>
              <a:t>http://feed.opendata.imet.gr:23577/itravel</a:t>
            </a:r>
            <a:endParaRPr lang="en-US" sz="2400" dirty="0" smtClean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 smtClean="0">
                <a:ea typeface="+mn-lt"/>
                <a:cs typeface="+mn-lt"/>
              </a:rPr>
              <a:t>Tα </a:t>
            </a:r>
            <a:r>
              <a:rPr lang="en-US" sz="2400" dirty="0" err="1" smtClean="0">
                <a:ea typeface="+mn-lt"/>
                <a:cs typeface="+mn-lt"/>
              </a:rPr>
              <a:t>δεδομέν</a:t>
            </a:r>
            <a:r>
              <a:rPr lang="en-US" sz="2400" dirty="0" smtClean="0">
                <a:ea typeface="+mn-lt"/>
                <a:cs typeface="+mn-lt"/>
              </a:rPr>
              <a:t>α του καιρού αποκτήθηκαν μέσω του API: </a:t>
            </a:r>
            <a:r>
              <a:rPr lang="en-US" sz="2400" dirty="0" smtClean="0">
                <a:ea typeface="+mn-lt"/>
                <a:cs typeface="+mn-lt"/>
                <a:hlinkClick r:id="rId3"/>
              </a:rPr>
              <a:t>https://openweathermap.org/api</a:t>
            </a:r>
            <a:r>
              <a:rPr lang="en-US" sz="2400" dirty="0" smtClean="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l-GR" sz="2400" dirty="0" smtClean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 err="1" smtClean="0">
                <a:cs typeface="Calibri"/>
              </a:rPr>
              <a:t>Οι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dirty="0" err="1" smtClean="0">
                <a:cs typeface="Calibri"/>
              </a:rPr>
              <a:t>κλήσεις</a:t>
            </a:r>
            <a:r>
              <a:rPr lang="en-US" sz="2400" dirty="0" smtClean="0">
                <a:cs typeface="Calibri"/>
              </a:rPr>
              <a:t> </a:t>
            </a:r>
            <a:r>
              <a:rPr lang="en-US" sz="2400" dirty="0" err="1" smtClean="0">
                <a:cs typeface="Calibri"/>
              </a:rPr>
              <a:t>στ</a:t>
            </a:r>
            <a:r>
              <a:rPr lang="en-US" sz="2400" dirty="0" smtClean="0">
                <a:cs typeface="Calibri"/>
              </a:rPr>
              <a:t>α αντίστοιχα APIs για την απόκτηση των δεδομένων έγιναν από το backend της εφαρμογής χρησιμοποιώντας ασύγχρονες συναρτήσεις και Promises.</a:t>
            </a:r>
            <a:r>
              <a:rPr lang="en-US" dirty="0" smtClean="0">
                <a:cs typeface="Calibri"/>
              </a:rPr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1B6C937-31B0-4DE8-B0E4-2EB71A96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7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9BB629-224A-4E14-8852-672A289D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589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cs typeface="Calibri Light"/>
              </a:rPr>
              <a:t>Δομή</a:t>
            </a:r>
            <a:r>
              <a:rPr lang="en-US" sz="4000" dirty="0">
                <a:cs typeface="Calibri Light"/>
              </a:rPr>
              <a:t> </a:t>
            </a:r>
            <a:r>
              <a:rPr lang="en-US" sz="4000" dirty="0" err="1">
                <a:cs typeface="Calibri Light"/>
              </a:rPr>
              <a:t>του</a:t>
            </a:r>
            <a:r>
              <a:rPr lang="en-US" sz="4000" dirty="0">
                <a:cs typeface="Calibri Light"/>
              </a:rPr>
              <a:t> </a:t>
            </a:r>
            <a:r>
              <a:rPr lang="en-US" sz="4000" dirty="0" err="1" smtClean="0">
                <a:cs typeface="Calibri Light"/>
              </a:rPr>
              <a:t>κώδικ</a:t>
            </a:r>
            <a:r>
              <a:rPr lang="en-US" sz="4000" dirty="0" smtClean="0">
                <a:cs typeface="Calibri Light"/>
              </a:rPr>
              <a:t>α</a:t>
            </a:r>
            <a:endParaRPr lang="en-US" sz="4000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D06CB6-0B4E-4B4A-A936-583BCBA3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65CE2D6-D20B-44B5-8AB1-8D8F0EEDAFBE}"/>
              </a:ext>
            </a:extLst>
          </p:cNvPr>
          <p:cNvSpPr txBox="1"/>
          <p:nvPr/>
        </p:nvSpPr>
        <p:spPr>
          <a:xfrm>
            <a:off x="1057638" y="1471874"/>
            <a:ext cx="553087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Το backend και το frontend υλοποιήθηκαν ξεχωριστά. Το backend πραγματοποιεί τα απαραίτητα </a:t>
            </a:r>
            <a:r>
              <a:rPr lang="en-US" sz="2000" dirty="0" smtClean="0">
                <a:cs typeface="Calibri"/>
              </a:rPr>
              <a:t>API calls στα </a:t>
            </a:r>
            <a:r>
              <a:rPr lang="en-US" sz="2000" dirty="0">
                <a:cs typeface="Calibri"/>
              </a:rPr>
              <a:t>δοθέντα </a:t>
            </a:r>
            <a:r>
              <a:rPr lang="en-US" sz="2000" dirty="0" smtClean="0">
                <a:cs typeface="Calibri"/>
              </a:rPr>
              <a:t>APIs, </a:t>
            </a:r>
            <a:r>
              <a:rPr lang="en-US" sz="2000" dirty="0">
                <a:cs typeface="Calibri"/>
              </a:rPr>
              <a:t>επεξεργάζεται</a:t>
            </a:r>
            <a:r>
              <a:rPr lang="en-US" sz="2000" dirty="0">
                <a:ea typeface="+mn-lt"/>
                <a:cs typeface="+mn-lt"/>
              </a:rPr>
              <a:t> τα αποτελέσματα </a:t>
            </a:r>
            <a:r>
              <a:rPr lang="el-GR" sz="2000" dirty="0" smtClean="0">
                <a:ea typeface="+mn-lt"/>
                <a:cs typeface="+mn-lt"/>
              </a:rPr>
              <a:t>που του επιστρέφονται </a:t>
            </a:r>
            <a:r>
              <a:rPr lang="en-US" sz="2000" dirty="0" smtClean="0">
                <a:ea typeface="+mn-lt"/>
                <a:cs typeface="+mn-lt"/>
              </a:rPr>
              <a:t>και </a:t>
            </a:r>
            <a:r>
              <a:rPr lang="en-US" sz="2000" dirty="0">
                <a:ea typeface="+mn-lt"/>
                <a:cs typeface="+mn-lt"/>
              </a:rPr>
              <a:t>στέλνει στο frontend τα κατάλληλα δεδομένα ώστε αυτά να παρουσιαστούν στο χρήστη. Τα αρχεία του backend βρίσκονται </a:t>
            </a:r>
            <a:r>
              <a:rPr lang="en-US" sz="2000" dirty="0" smtClean="0">
                <a:ea typeface="+mn-lt"/>
                <a:cs typeface="+mn-lt"/>
              </a:rPr>
              <a:t>στο</a:t>
            </a:r>
            <a:r>
              <a:rPr lang="el-GR" sz="2000" dirty="0" smtClean="0">
                <a:ea typeface="+mn-lt"/>
                <a:cs typeface="+mn-lt"/>
              </a:rPr>
              <a:t> φάκελο </a:t>
            </a:r>
            <a:r>
              <a:rPr lang="en-US" sz="2000" i="1" dirty="0" err="1" smtClean="0">
                <a:ea typeface="+mn-lt"/>
                <a:cs typeface="+mn-lt"/>
              </a:rPr>
              <a:t>api</a:t>
            </a:r>
            <a:r>
              <a:rPr lang="el-GR" sz="2000" dirty="0" smtClean="0">
                <a:ea typeface="+mn-lt"/>
                <a:cs typeface="+mn-lt"/>
              </a:rPr>
              <a:t>, ενώ τα αρχεία του </a:t>
            </a:r>
            <a:r>
              <a:rPr lang="en-US" sz="2000" dirty="0" smtClean="0">
                <a:ea typeface="+mn-lt"/>
                <a:cs typeface="+mn-lt"/>
              </a:rPr>
              <a:t>frontend </a:t>
            </a:r>
            <a:r>
              <a:rPr lang="el-GR" sz="2000" dirty="0" smtClean="0">
                <a:ea typeface="+mn-lt"/>
                <a:cs typeface="+mn-lt"/>
              </a:rPr>
              <a:t>βρίσκονται στο φάκελο </a:t>
            </a:r>
            <a:r>
              <a:rPr lang="en-US" sz="2000" i="1" dirty="0" smtClean="0">
                <a:ea typeface="+mn-lt"/>
                <a:cs typeface="+mn-lt"/>
              </a:rPr>
              <a:t>client</a:t>
            </a:r>
            <a:r>
              <a:rPr lang="en-US" sz="2000" dirty="0" smtClean="0">
                <a:ea typeface="+mn-lt"/>
                <a:cs typeface="+mn-lt"/>
              </a:rPr>
              <a:t>.</a:t>
            </a:r>
            <a:r>
              <a:rPr lang="en-US" sz="2000" dirty="0">
                <a:ea typeface="+mn-lt"/>
                <a:cs typeface="+mn-lt"/>
              </a:rPr>
              <a:t> </a:t>
            </a:r>
            <a:endParaRPr lang="el-GR" sz="2000" dirty="0" smtClean="0">
              <a:ea typeface="+mn-lt"/>
              <a:cs typeface="+mn-lt"/>
            </a:endParaRPr>
          </a:p>
          <a:p>
            <a:r>
              <a:rPr lang="el-GR" sz="2000" dirty="0" smtClean="0">
                <a:ea typeface="+mn-lt"/>
                <a:cs typeface="+mn-lt"/>
              </a:rPr>
              <a:t>Η δομή των φακέλων του </a:t>
            </a:r>
            <a:r>
              <a:rPr lang="en-US" sz="2000" dirty="0" smtClean="0">
                <a:ea typeface="+mn-lt"/>
                <a:cs typeface="+mn-lt"/>
              </a:rPr>
              <a:t>project </a:t>
            </a:r>
            <a:r>
              <a:rPr lang="el-GR" sz="2000" dirty="0" smtClean="0">
                <a:ea typeface="+mn-lt"/>
                <a:cs typeface="+mn-lt"/>
              </a:rPr>
              <a:t>φαίνεται δίπλα:</a:t>
            </a:r>
          </a:p>
          <a:p>
            <a:pPr algn="just"/>
            <a:endParaRPr lang="en-US" sz="2000" dirty="0" smtClean="0">
              <a:ea typeface="+mn-lt"/>
              <a:cs typeface="+mn-lt"/>
            </a:endParaRPr>
          </a:p>
          <a:p>
            <a:pPr algn="just"/>
            <a:endParaRPr lang="en-US" sz="2000" dirty="0">
              <a:cs typeface="Calibri"/>
            </a:endParaRPr>
          </a:p>
          <a:p>
            <a:pPr algn="just"/>
            <a:endParaRPr lang="en-US" sz="2000" dirty="0" smtClean="0">
              <a:ea typeface="+mn-lt"/>
              <a:cs typeface="+mn-lt"/>
            </a:endParaRPr>
          </a:p>
          <a:p>
            <a:pPr algn="just"/>
            <a:endParaRPr lang="en-US" sz="2000" dirty="0" smtClean="0">
              <a:ea typeface="+mn-lt"/>
              <a:cs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15" t="3398" r="81765" b="48889"/>
          <a:stretch/>
        </p:blipFill>
        <p:spPr>
          <a:xfrm>
            <a:off x="7682753" y="2908737"/>
            <a:ext cx="1855694" cy="3272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62" t="3791" r="78162" b="13464"/>
          <a:stretch/>
        </p:blipFill>
        <p:spPr>
          <a:xfrm>
            <a:off x="9555530" y="506196"/>
            <a:ext cx="2277036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9D995E-1F30-44BE-9D54-B28059A6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14" y="354965"/>
            <a:ext cx="10515600" cy="732155"/>
          </a:xfrm>
        </p:spPr>
        <p:txBody>
          <a:bodyPr/>
          <a:lstStyle/>
          <a:p>
            <a:pPr algn="ctr"/>
            <a:r>
              <a:rPr lang="en-US" dirty="0" err="1">
                <a:cs typeface="Calibri Light"/>
              </a:rPr>
              <a:t>Σύνδεση</a:t>
            </a:r>
            <a:r>
              <a:rPr lang="en-US" dirty="0">
                <a:cs typeface="Calibri Light"/>
              </a:rPr>
              <a:t> backend και frontend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7A72CD9-5587-4683-9826-BE52FE3B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349BF67-3AEB-496D-98CB-86ADED42EE7B}"/>
              </a:ext>
            </a:extLst>
          </p:cNvPr>
          <p:cNvSpPr txBox="1"/>
          <p:nvPr/>
        </p:nvSpPr>
        <p:spPr>
          <a:xfrm>
            <a:off x="740914" y="1087120"/>
            <a:ext cx="105357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l-GR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Η "μεταφορά" των δεδομένων από το backend στο frontend που περιγράφεται παραπάνω γίνεται με χρήση </a:t>
            </a:r>
            <a:r>
              <a:rPr lang="el-GR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της Express </a:t>
            </a:r>
            <a:r>
              <a:rPr lang="el-GR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και πιο συγκεκριμένα με τον ορισμό των κατάλληλων routes</a:t>
            </a:r>
            <a:r>
              <a:rPr lang="el-GR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.</a:t>
            </a:r>
            <a:r>
              <a:rPr lang="en-US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l-GR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Τα </a:t>
            </a:r>
            <a:r>
              <a:rPr lang="en-US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routes </a:t>
            </a:r>
            <a:r>
              <a:rPr lang="el-GR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ορίζουν τα</a:t>
            </a:r>
            <a:r>
              <a:rPr lang="en-US" sz="2000" dirty="0" smtClean="0"/>
              <a:t> </a:t>
            </a:r>
            <a:r>
              <a:rPr lang="en-US" sz="2000" dirty="0"/>
              <a:t>endpoints </a:t>
            </a:r>
            <a:r>
              <a:rPr lang="el-GR" sz="2000" dirty="0" smtClean="0"/>
              <a:t>στα οποία μπορούν να πραγματοποιηθούν </a:t>
            </a:r>
            <a:r>
              <a:rPr lang="en-US" sz="2000" dirty="0" smtClean="0"/>
              <a:t>requests. </a:t>
            </a:r>
            <a:r>
              <a:rPr lang="el-GR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Τα </a:t>
            </a:r>
            <a:r>
              <a:rPr lang="el-GR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routes αυτά χρησιμοποιούνται σε κάθε αρχείο του frontend και του backend και </a:t>
            </a:r>
            <a:r>
              <a:rPr lang="el-GR" sz="2000" dirty="0">
                <a:ea typeface="+mn-lt"/>
                <a:cs typeface="Calibri" panose="020F0502020204030204"/>
              </a:rPr>
              <a:t>ορίζονται</a:t>
            </a:r>
            <a:r>
              <a:rPr lang="el-GR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 στο αρχείο </a:t>
            </a:r>
            <a:r>
              <a:rPr lang="en-US" sz="2000" i="1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routes</a:t>
            </a:r>
            <a:r>
              <a:rPr lang="el-GR" sz="2000" i="1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.js </a:t>
            </a:r>
            <a:r>
              <a:rPr lang="el-GR" sz="2000" dirty="0">
                <a:solidFill>
                  <a:prstClr val="black"/>
                </a:solidFill>
                <a:ea typeface="+mn-lt"/>
                <a:cs typeface="Calibri" panose="020F0502020204030204"/>
              </a:rPr>
              <a:t>του φακέλου </a:t>
            </a:r>
            <a:r>
              <a:rPr lang="el-GR" sz="2000" i="1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api</a:t>
            </a:r>
            <a:r>
              <a:rPr lang="el-GR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.</a:t>
            </a:r>
            <a:r>
              <a:rPr lang="en-US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 </a:t>
            </a:r>
            <a:r>
              <a:rPr lang="el-GR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Ορίστηκαν </a:t>
            </a:r>
            <a:r>
              <a:rPr lang="el-GR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τρεία </a:t>
            </a:r>
            <a:r>
              <a:rPr lang="en-US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routes</a:t>
            </a:r>
            <a:r>
              <a:rPr lang="en-US" sz="2000" dirty="0" smtClean="0">
                <a:solidFill>
                  <a:prstClr val="black"/>
                </a:solidFill>
                <a:ea typeface="+mn-lt"/>
                <a:cs typeface="Calibri" panose="020F0502020204030204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black"/>
                </a:solidFill>
                <a:ea typeface="+mn-lt"/>
                <a:cs typeface="Calibri" panose="020F0502020204030204"/>
              </a:rPr>
              <a:t>checkWeather</a:t>
            </a:r>
            <a:endParaRPr lang="en-US" sz="2000" dirty="0" smtClean="0">
              <a:solidFill>
                <a:prstClr val="black"/>
              </a:solidFill>
              <a:ea typeface="+mn-lt"/>
              <a:cs typeface="Calibri" panose="020F05020202040302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black"/>
                </a:solidFill>
                <a:ea typeface="+mn-lt"/>
                <a:cs typeface="Calibri" panose="020F0502020204030204"/>
              </a:rPr>
              <a:t>giveTime</a:t>
            </a:r>
            <a:endParaRPr lang="en-US" sz="2000" dirty="0" smtClean="0">
              <a:solidFill>
                <a:prstClr val="black"/>
              </a:solidFill>
              <a:ea typeface="+mn-lt"/>
              <a:cs typeface="Calibri" panose="020F0502020204030204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prstClr val="black"/>
                </a:solidFill>
                <a:ea typeface="+mn-lt"/>
                <a:cs typeface="Calibri" panose="020F0502020204030204"/>
              </a:rPr>
              <a:t>showRoutes</a:t>
            </a:r>
            <a:endParaRPr lang="en-US" sz="2000" dirty="0" smtClean="0">
              <a:solidFill>
                <a:prstClr val="black"/>
              </a:solidFill>
              <a:ea typeface="+mn-lt"/>
              <a:cs typeface="Calibri" panose="020F0502020204030204"/>
            </a:endParaRPr>
          </a:p>
          <a:p>
            <a:pPr algn="just"/>
            <a:endParaRPr lang="el-GR" sz="2000" dirty="0">
              <a:solidFill>
                <a:prstClr val="black"/>
              </a:solidFill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603" t="30719" r="50368" b="60261"/>
          <a:stretch/>
        </p:blipFill>
        <p:spPr>
          <a:xfrm>
            <a:off x="4043082" y="2793887"/>
            <a:ext cx="6598279" cy="1078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529" t="64837" r="57794" b="27974"/>
          <a:stretch/>
        </p:blipFill>
        <p:spPr>
          <a:xfrm>
            <a:off x="4043081" y="4257218"/>
            <a:ext cx="6618953" cy="113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1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355540D-7738-4B46-BC48-66ECAECB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1164" y="991200"/>
            <a:ext cx="31292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Ο χρήστης κάνει κλικ στο κουμπί </a:t>
            </a:r>
            <a:r>
              <a:rPr lang="en-US" dirty="0" smtClean="0"/>
              <a:t>“Check the Weather” </a:t>
            </a:r>
            <a:r>
              <a:rPr lang="el-GR" dirty="0" smtClean="0"/>
              <a:t>και μεταφέρεται στο </a:t>
            </a:r>
            <a:r>
              <a:rPr lang="en-US" dirty="0" smtClean="0"/>
              <a:t>URL </a:t>
            </a: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localhost:3000/weather</a:t>
            </a:r>
            <a:r>
              <a:rPr lang="el-GR" dirty="0" smtClean="0"/>
              <a:t>.</a:t>
            </a:r>
            <a:endParaRPr lang="en-US" dirty="0" smtClean="0"/>
          </a:p>
          <a:p>
            <a:r>
              <a:rPr lang="el-GR" dirty="0" smtClean="0"/>
              <a:t>Εκεί δίνεται η δυνατότητα να επιλέξει το κουμπί </a:t>
            </a:r>
            <a:r>
              <a:rPr lang="en-US" dirty="0" smtClean="0"/>
              <a:t>“Weather Update”</a:t>
            </a:r>
            <a:r>
              <a:rPr lang="el-GR" dirty="0" smtClean="0"/>
              <a:t> για να του παρουσιαστούν το </a:t>
            </a:r>
            <a:r>
              <a:rPr lang="en-US" dirty="0" smtClean="0"/>
              <a:t>id </a:t>
            </a:r>
            <a:r>
              <a:rPr lang="el-GR" dirty="0" smtClean="0"/>
              <a:t>και το όνομα των διαδρομών στην αφετηρία των  οποίων δεν βρέχει, η διάρκεια της διαδρομής, </a:t>
            </a:r>
            <a:r>
              <a:rPr lang="el-GR" dirty="0"/>
              <a:t>το όνομα του τερματικού </a:t>
            </a:r>
            <a:r>
              <a:rPr lang="el-GR" dirty="0" smtClean="0"/>
              <a:t>σταθμού, η θερμοκρασία (παραγματική και αισθητή) στην αφετηρία της διαδρομής, καθώς και ένα εικονίδιο που δείχνει τον καιρό τη δεδομένη χρονική στιγμή στην αφετηρία.</a:t>
            </a:r>
            <a:endParaRPr lang="el-GR" dirty="0"/>
          </a:p>
        </p:txBody>
      </p:sp>
      <p:sp>
        <p:nvSpPr>
          <p:cNvPr id="4" name="TextBox 3"/>
          <p:cNvSpPr txBox="1"/>
          <p:nvPr/>
        </p:nvSpPr>
        <p:spPr>
          <a:xfrm>
            <a:off x="3813142" y="281491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 smtClean="0">
                <a:latin typeface="+mj-lt"/>
              </a:rPr>
              <a:t>Πρώτη Λειτουργία</a:t>
            </a:r>
            <a:endParaRPr lang="el-GR" sz="4000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176" b="6928"/>
          <a:stretch/>
        </p:blipFill>
        <p:spPr>
          <a:xfrm>
            <a:off x="0" y="1088584"/>
            <a:ext cx="8852648" cy="46897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291" t="22646" r="14122" b="31298"/>
          <a:stretch/>
        </p:blipFill>
        <p:spPr>
          <a:xfrm>
            <a:off x="3212951" y="2780876"/>
            <a:ext cx="5648213" cy="1622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819" t="10840" r="9889" b="29956"/>
          <a:stretch/>
        </p:blipFill>
        <p:spPr>
          <a:xfrm>
            <a:off x="3221466" y="4405311"/>
            <a:ext cx="5656729" cy="2133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331" t="35623" r="24348" b="41776"/>
          <a:stretch/>
        </p:blipFill>
        <p:spPr>
          <a:xfrm>
            <a:off x="3212951" y="2162471"/>
            <a:ext cx="5639698" cy="9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B74087-3F18-4865-B516-09243898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3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l-GR" sz="4000" dirty="0">
                <a:cs typeface="Calibri Light"/>
              </a:rPr>
              <a:t>Δ</a:t>
            </a:r>
            <a:r>
              <a:rPr lang="en-US" sz="4000" dirty="0" err="1" smtClean="0">
                <a:cs typeface="Calibri Light"/>
              </a:rPr>
              <a:t>εύτερη</a:t>
            </a:r>
            <a:r>
              <a:rPr lang="en-US" sz="4000" dirty="0" smtClean="0">
                <a:cs typeface="Calibri Light"/>
              </a:rPr>
              <a:t> </a:t>
            </a:r>
            <a:r>
              <a:rPr lang="en-US" sz="4000" dirty="0" err="1" smtClean="0">
                <a:cs typeface="Calibri Light"/>
              </a:rPr>
              <a:t>λειτουργί</a:t>
            </a:r>
            <a:r>
              <a:rPr lang="en-US" sz="4000" dirty="0" smtClean="0">
                <a:cs typeface="Calibri Light"/>
              </a:rPr>
              <a:t>α</a:t>
            </a:r>
            <a:endParaRPr lang="en-US" sz="4000" dirty="0"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2AE43C7-2ECE-4923-931E-EC20693B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52322" y="882505"/>
            <a:ext cx="5282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Μέσω της αρχικής σελίδας, ο χρήστης κάνει κλικ στο κουμπί </a:t>
            </a:r>
            <a:r>
              <a:rPr lang="en-US" dirty="0" smtClean="0"/>
              <a:t>“Check Duration”</a:t>
            </a:r>
            <a:r>
              <a:rPr lang="el-GR" dirty="0" smtClean="0"/>
              <a:t> </a:t>
            </a:r>
            <a:r>
              <a:rPr lang="el-GR" dirty="0" smtClean="0"/>
              <a:t>και μεταφέρεται στην οθόνη που φαίνεται, με </a:t>
            </a:r>
            <a:r>
              <a:rPr lang="en-US" dirty="0" smtClean="0"/>
              <a:t>URL </a:t>
            </a:r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localhost:3000/giveTime</a:t>
            </a:r>
            <a:endParaRPr lang="el-GR" dirty="0"/>
          </a:p>
        </p:txBody>
      </p:sp>
      <p:sp>
        <p:nvSpPr>
          <p:cNvPr id="22" name="Rectangle 21"/>
          <p:cNvSpPr/>
          <p:nvPr/>
        </p:nvSpPr>
        <p:spPr>
          <a:xfrm>
            <a:off x="0" y="4404438"/>
            <a:ext cx="4159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Εάν δοθεί μη έγκυρο </a:t>
            </a:r>
            <a:r>
              <a:rPr lang="en-US" dirty="0"/>
              <a:t>input </a:t>
            </a:r>
            <a:r>
              <a:rPr lang="el-GR" dirty="0"/>
              <a:t>από το χρήστη, εμφανίζεται μήνυμα σφάλματος και δεν πραγματοποιείται η εκτέλεση του αντίστοιχου </a:t>
            </a:r>
            <a:r>
              <a:rPr lang="en-US" dirty="0"/>
              <a:t>request</a:t>
            </a:r>
            <a:r>
              <a:rPr lang="el-GR" dirty="0"/>
              <a:t>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r="1397" b="5491"/>
          <a:stretch/>
        </p:blipFill>
        <p:spPr>
          <a:xfrm>
            <a:off x="19157" y="855306"/>
            <a:ext cx="5969266" cy="32183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l="35125" t="41845" r="36122" b="26021"/>
          <a:stretch/>
        </p:blipFill>
        <p:spPr>
          <a:xfrm>
            <a:off x="4633720" y="4160884"/>
            <a:ext cx="3502426" cy="22017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l="35221" t="42091" r="36029" b="26144"/>
          <a:stretch/>
        </p:blipFill>
        <p:spPr>
          <a:xfrm>
            <a:off x="8142993" y="4154630"/>
            <a:ext cx="3542683" cy="22017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l="35049" t="41935" r="35994" b="25766"/>
          <a:stretch/>
        </p:blipFill>
        <p:spPr>
          <a:xfrm>
            <a:off x="4626873" y="1952898"/>
            <a:ext cx="3509273" cy="22017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/>
          <a:srcRect l="35064" t="41928" r="36002" b="25822"/>
          <a:stretch/>
        </p:blipFill>
        <p:spPr>
          <a:xfrm>
            <a:off x="8136146" y="1946644"/>
            <a:ext cx="3511852" cy="22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</TotalTime>
  <Words>427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City Travel</vt:lpstr>
      <vt:lpstr>PowerPoint Presentation</vt:lpstr>
      <vt:lpstr>Υλοποίηση της εφαρμογής</vt:lpstr>
      <vt:lpstr>Αρχιτεκτονική</vt:lpstr>
      <vt:lpstr>Απόκτηση δεδομένων</vt:lpstr>
      <vt:lpstr>Δομή του κώδικα</vt:lpstr>
      <vt:lpstr>Σύνδεση backend και frontend</vt:lpstr>
      <vt:lpstr>PowerPoint Presentation</vt:lpstr>
      <vt:lpstr>Δεύτερη λειτουργία</vt:lpstr>
      <vt:lpstr>PowerPoint Presentation</vt:lpstr>
      <vt:lpstr>Οδηγίες εγκατάστασης και εκτέλεσης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Γιώργος Ντούρμας</cp:lastModifiedBy>
  <cp:revision>1034</cp:revision>
  <dcterms:created xsi:type="dcterms:W3CDTF">2020-08-06T09:46:36Z</dcterms:created>
  <dcterms:modified xsi:type="dcterms:W3CDTF">2020-08-09T18:54:27Z</dcterms:modified>
</cp:coreProperties>
</file>